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2" r:id="rId14"/>
    <p:sldId id="271" r:id="rId15"/>
    <p:sldId id="270" r:id="rId16"/>
    <p:sldId id="273" r:id="rId17"/>
    <p:sldId id="266" r:id="rId18"/>
    <p:sldId id="267" r:id="rId19"/>
    <p:sldId id="268" r:id="rId20"/>
    <p:sldId id="269" r:id="rId21"/>
  </p:sldIdLst>
  <p:sldSz cx="14630400" cy="8229600"/>
  <p:notesSz cx="8229600" cy="14630400"/>
  <p:embeddedFontLst>
    <p:embeddedFont>
      <p:font typeface="Cabin" panose="020B0604020202020204" charset="0"/>
      <p:regular r:id="rId23"/>
    </p:embeddedFont>
    <p:embeddedFont>
      <p:font typeface="Unbounde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2-NTU-CS-1363" userId="da9f7470-7d40-4007-9538-2f5470f2d3ac" providerId="ADAL" clId="{ABA9F637-C1F0-4BF1-A370-FFF1D03EF009}"/>
    <pc:docChg chg="modSld">
      <pc:chgData name="22-NTU-CS-1363" userId="da9f7470-7d40-4007-9538-2f5470f2d3ac" providerId="ADAL" clId="{ABA9F637-C1F0-4BF1-A370-FFF1D03EF009}" dt="2025-06-26T18:05:38.021" v="15" actId="20577"/>
      <pc:docMkLst>
        <pc:docMk/>
      </pc:docMkLst>
      <pc:sldChg chg="modSp mod">
        <pc:chgData name="22-NTU-CS-1363" userId="da9f7470-7d40-4007-9538-2f5470f2d3ac" providerId="ADAL" clId="{ABA9F637-C1F0-4BF1-A370-FFF1D03EF009}" dt="2025-06-26T18:05:32.797" v="7" actId="20577"/>
        <pc:sldMkLst>
          <pc:docMk/>
          <pc:sldMk cId="3193644095" sldId="274"/>
        </pc:sldMkLst>
        <pc:spChg chg="mod">
          <ac:chgData name="22-NTU-CS-1363" userId="da9f7470-7d40-4007-9538-2f5470f2d3ac" providerId="ADAL" clId="{ABA9F637-C1F0-4BF1-A370-FFF1D03EF009}" dt="2025-06-26T18:05:32.797" v="7" actId="20577"/>
          <ac:spMkLst>
            <pc:docMk/>
            <pc:sldMk cId="3193644095" sldId="274"/>
            <ac:spMk id="3" creationId="{00000000-0000-0000-0000-000000000000}"/>
          </ac:spMkLst>
        </pc:spChg>
      </pc:sldChg>
      <pc:sldChg chg="modSp mod">
        <pc:chgData name="22-NTU-CS-1363" userId="da9f7470-7d40-4007-9538-2f5470f2d3ac" providerId="ADAL" clId="{ABA9F637-C1F0-4BF1-A370-FFF1D03EF009}" dt="2025-06-26T18:05:38.021" v="15" actId="20577"/>
        <pc:sldMkLst>
          <pc:docMk/>
          <pc:sldMk cId="1861809471" sldId="275"/>
        </pc:sldMkLst>
        <pc:spChg chg="mod">
          <ac:chgData name="22-NTU-CS-1363" userId="da9f7470-7d40-4007-9538-2f5470f2d3ac" providerId="ADAL" clId="{ABA9F637-C1F0-4BF1-A370-FFF1D03EF009}" dt="2025-06-26T18:05:38.021" v="15" actId="20577"/>
          <ac:spMkLst>
            <pc:docMk/>
            <pc:sldMk cId="1861809471" sldId="27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01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2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Autonomous Path Following Rover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04070"/>
            <a:ext cx="7468553" cy="2771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00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</a:t>
            </a:r>
            <a:r>
              <a:rPr lang="en-US" sz="4000" b="1" u="sng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CODEx</a:t>
            </a:r>
            <a:endParaRPr lang="en-US" sz="4000" b="1" u="sng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32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M. </a:t>
            </a:r>
            <a:r>
              <a:rPr lang="en-US" sz="2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Jahanzaib</a:t>
            </a: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			22-NTU-CS-1363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M. </a:t>
            </a:r>
            <a:r>
              <a:rPr lang="en-US" sz="2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Talha</a:t>
            </a: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				22-NTU-CS-1366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Safder Rehman			22-NTU-CS-1371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90490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2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4403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Unity Simulation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74403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Virtual training environment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2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44033" y="2989778"/>
            <a:ext cx="243720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Trained RL Model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74403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navigation algorithm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52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4403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Raspberry Pi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74403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control + camera input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52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4403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Firebase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74403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storage and logging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52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4403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 Interface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74403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monitoring and control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020"/>
            <a:ext cx="14630400" cy="69265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-11430"/>
            <a:ext cx="146304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Flow Diagram</a:t>
            </a:r>
          </a:p>
        </p:txBody>
      </p:sp>
    </p:spTree>
    <p:extLst>
      <p:ext uri="{BB962C8B-B14F-4D97-AF65-F5344CB8AC3E}">
        <p14:creationId xmlns:p14="http://schemas.microsoft.com/office/powerpoint/2010/main" val="319364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890"/>
            <a:ext cx="14630400" cy="7018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-11430"/>
            <a:ext cx="146304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bg1">
                    <a:lumMod val="85000"/>
                  </a:schemeClr>
                </a:solidFill>
              </a:rPr>
              <a:t>Sequence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86180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6865"/>
            <a:ext cx="14630400" cy="86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53" y="1003362"/>
            <a:ext cx="14662053" cy="7226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1860" y="-11430"/>
            <a:ext cx="6903720" cy="1003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97886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92" y="0"/>
            <a:ext cx="1466329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1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77987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and Integration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30197"/>
            <a:ext cx="6185535" cy="42321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14761" y="25301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92597" y="260794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RL model deployed to MicroPython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614761" y="35474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392597" y="362521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Testing on black tape path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614761" y="45647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392597" y="464248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power optimization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614761" y="55820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392597" y="5659755"/>
            <a:ext cx="54077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Website-rover sync verified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58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9730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Faced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13109"/>
            <a:ext cx="54377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Unity-MicroPython compatibility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7602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translation issues between environments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3449360"/>
            <a:ext cx="46205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Video streaming limitations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Raspberry Pi processing constraints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4885611"/>
            <a:ext cx="28732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WiFi fluctuations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Connection drops during live control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60256" y="6321862"/>
            <a:ext cx="35799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 calibration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77602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and camera alignment issues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4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8101"/>
            <a:ext cx="83827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Outcomes &amp; Deliverables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80868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65740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Autonomous Path-Following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813227"/>
            <a:ext cx="3705344" cy="2318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Rover consistently tracks black tape route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180868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965740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Live Monitoring Platform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813226"/>
            <a:ext cx="3705344" cy="115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control and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status updates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180868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965740"/>
            <a:ext cx="3404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Firebase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461277"/>
            <a:ext cx="3705344" cy="115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Cloud-based logging and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remote access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5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IoT-based autonomous rover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37724" y="3074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Follows predefined paths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837724" y="36731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</a:t>
            </a:r>
            <a:r>
              <a:rPr lang="en-US" sz="3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Reinforcement</a:t>
            </a: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Learning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837724" y="4271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monitoring interface</a:t>
            </a:r>
            <a:endParaRPr lang="en-US" sz="2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4700" y="907554"/>
            <a:ext cx="45548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84715"/>
            <a:ext cx="1446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5724087" y="4822328"/>
            <a:ext cx="8834042" cy="45719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98451" y="4104322"/>
            <a:ext cx="45719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562762" y="4553069"/>
            <a:ext cx="435487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624630" y="4611052"/>
            <a:ext cx="273250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052990" y="2877978"/>
            <a:ext cx="26394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Obstacle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931717" y="3460908"/>
            <a:ext cx="30013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Sensor-based avoidance system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943018" y="4822269"/>
            <a:ext cx="45719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807328" y="4553069"/>
            <a:ext cx="435487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869196" y="4611052"/>
            <a:ext cx="273250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6828020" y="5779829"/>
            <a:ext cx="300142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Multi-rover Coordination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6828020" y="6723042"/>
            <a:ext cx="3001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Swarm behavior for industrial use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0187703" y="4104322"/>
            <a:ext cx="45719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0052014" y="4553069"/>
            <a:ext cx="435487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113881" y="4611052"/>
            <a:ext cx="273250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227281" y="2890540"/>
            <a:ext cx="25964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 Control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072705" y="3481804"/>
            <a:ext cx="3001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Cross-platform interface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12432388" y="4822269"/>
            <a:ext cx="45719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2296699" y="4553069"/>
            <a:ext cx="435487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2358567" y="4611052"/>
            <a:ext cx="273250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1593642" y="5779829"/>
            <a:ext cx="2277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GPS Navigation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11317366" y="6371094"/>
            <a:ext cx="30013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Outdoor pathfinding capabilities</a:t>
            </a:r>
            <a:endParaRPr lang="en-US" sz="18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8" y="0"/>
            <a:ext cx="4453727" cy="8229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0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470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&amp; Goal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Industrial Need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Growing demand for autonomous path-following systems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Goal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Cost-effective rover using AI, IoT, and cloud tech</a:t>
            </a:r>
            <a:endParaRPr lang="en-US" sz="1850" dirty="0"/>
          </a:p>
        </p:txBody>
      </p:sp>
      <p:sp>
        <p:nvSpPr>
          <p:cNvPr id="10" name="Rectangle 9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9557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580674" y="24023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80924" y="246030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2358509" y="2484596"/>
            <a:ext cx="4261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tape-following rover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1580674" y="34195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680924" y="347757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2358509" y="3501866"/>
            <a:ext cx="34590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 with RL in Unity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580674" y="44368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680924" y="449484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58509" y="4519136"/>
            <a:ext cx="38479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 on Raspberry Pi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580674" y="54541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680924" y="551211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2358509" y="5536406"/>
            <a:ext cx="44862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monitoring website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1580674" y="64714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680924" y="65293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58509" y="6553676"/>
            <a:ext cx="36542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Firebase data logging</a:t>
            </a:r>
            <a:endParaRPr lang="en-US" sz="2200" dirty="0"/>
          </a:p>
        </p:txBody>
      </p:sp>
      <p:sp>
        <p:nvSpPr>
          <p:cNvPr id="18" name="Rectangle 17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6859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&amp;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4925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64925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Raspberry Pi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64925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DC Motors + Shield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64925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Camera Module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164925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Lithium Battery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649254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Metal Chassis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426291" y="3303508"/>
            <a:ext cx="29695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&amp; Cloud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842629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Unity + ML-Agents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842629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MicroPython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842629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Firebase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842629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Next.js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842629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HTTP/WebSocket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974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Reinforcement Learning Model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64500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02755" y="29038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Unity Simulation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02755" y="339935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Virtual environment for safe, accelerated training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280178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61728" y="4519493"/>
            <a:ext cx="28504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Reward Function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61728" y="5015032"/>
            <a:ext cx="66309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time spent following tape path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895856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20821" y="6135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GPU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20821" y="6630710"/>
            <a:ext cx="62718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FYP Lab systems for efficient processing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892" y="312955"/>
            <a:ext cx="4111228" cy="759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Physical Construction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2" y="1025247"/>
            <a:ext cx="3911798" cy="31467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12383" y="1336834"/>
            <a:ext cx="3042642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Chassis &amp; Motors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945475"/>
            <a:ext cx="4627245" cy="32264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04417" y="3228140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System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228993" y="3812551"/>
            <a:ext cx="2507695" cy="563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 as brain, camera for vision,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driver for motors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98" y="4764271"/>
            <a:ext cx="4571562" cy="31542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70684" y="5724882"/>
            <a:ext cx="156626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 System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770684" y="6154698"/>
            <a:ext cx="2370534" cy="65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Lithium battery pack for portable operation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4577120" y="1797407"/>
            <a:ext cx="4522392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 structure with 4 DC motors for mobility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 Interface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 Page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 overview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 details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Page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 operation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 Drive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Live camera feed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8484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Integration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00313"/>
            <a:ext cx="39051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Firebase Services Used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329214" y="30915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Realtime Database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29214" y="35583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Cloud Storage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37724" y="41806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Logged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306354" y="477190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Speed readings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306354" y="523863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Battery status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306354" y="57053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Error logs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306354" y="61720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Camera images</a:t>
            </a:r>
            <a:endParaRPr lang="en-US" sz="2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55880" y="7680960"/>
            <a:ext cx="1794510" cy="445770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376</Words>
  <Application>Microsoft Office PowerPoint</Application>
  <PresentationFormat>Custom</PresentationFormat>
  <Paragraphs>137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22-NTU-CS-1363</cp:lastModifiedBy>
  <cp:revision>12</cp:revision>
  <dcterms:created xsi:type="dcterms:W3CDTF">2025-06-23T09:45:50Z</dcterms:created>
  <dcterms:modified xsi:type="dcterms:W3CDTF">2025-06-26T18:05:39Z</dcterms:modified>
</cp:coreProperties>
</file>